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7BAE"/>
    <a:srgbClr val="D3B830"/>
    <a:srgbClr val="EFCE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96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9D85A-D482-4895-AD96-C91BA7580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58E35E-D84E-4925-8EA3-C92816AF7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D8E7D-E49C-46D7-BF91-FB8E48A7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04759-EE83-42DE-99E2-208A9916D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60F4A-FB8F-4232-93EC-0608A10FE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535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A546C-7713-4830-9C2F-AD560C155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5943A2-7DC9-401E-9B21-C398C0C1B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D1215-55FC-44F8-A2D0-F29F2F9DB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64DA1-F294-429B-BCEB-0B2498DBA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CB4FA-FC1C-4A83-AB93-5BF9C6245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511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A04DB6-CEC8-4F04-B84E-FD6340B4FE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890FAD-371D-4F5E-B6EA-1245D7A37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0DB798-D6CA-4FD5-B94E-277984BFF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A9D618-9F54-4ACE-A442-B918C75A6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AF7CF-76BC-4A0D-9388-13CD1077A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6040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066A3-3D07-44EB-B5D8-ADB2E3A5F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5DEDC-5BB4-46A9-83CB-D13DDA0D9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0467B-46D4-43EB-9364-3508B1B33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35E94-2C20-465C-B216-D3B4D9913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D5E85-B840-411D-84FC-9AB041BF1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628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D631-7728-45A2-A1B5-83A85A5C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6EE67-D1E9-47BC-902B-61ABEB6C8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E4DA3-63AA-4E18-A52C-84A4AC282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518C5-016F-408C-892B-C374103B9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84F9A-0E1A-439E-BF93-C2ECA35F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86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9303B-6260-453A-94DB-428701584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AA386-39A1-4F6B-807B-EFE93CB5F8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8BB75-DBCD-424E-A623-6FB56E545F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FD6F39-08DB-4053-BFB8-E374595A6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7CA49-5EA0-41EC-B51B-D4694CCFB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A5F12-36D8-4847-B024-2340C952D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0448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C0E1C-331B-49C5-9AEF-74B0321B7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CE316-F2CB-43F8-B7CC-E8E7284ED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02282-C89E-447C-9E61-E57D1C133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2ADF9-7D37-4E95-9764-45B8A06E3A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D34D75-FEC8-4603-9405-3D670421B8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7C92B2-1532-4970-BE0C-5C7C33E5F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C066BA-4FF9-475F-964C-D50CC6ECF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CCF4CF-CE13-420B-92C5-3903243A3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155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508C2-D3BE-4D1A-A336-DAB5DA7DD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61D07A-DF93-4945-AD41-1B0597CCD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C0E2B-D045-41ED-B6FA-5734A0A6F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C8F01A-C6D1-42DC-B803-FB45B6D6A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5092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B6B2F-9EDA-446B-9C46-5A00F4457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2EE400-53DF-42BD-AD52-4B50549DD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717851-4673-416E-AC22-31EB62C58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000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9D3BF-759A-4879-8540-D092EDF24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4E110-DF9E-4C4E-9049-DCB724C3B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A126C2-3DB0-4CA2-8241-CF9DDB6DE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1FD6F-1819-47DD-8923-39B42087E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03D99-52C5-4A54-B436-F40697786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6C1CC-25CB-4DD8-8D72-CAF071FE7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888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7E516-8959-4B88-920C-308F1B6CA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645E90-AE1D-4D33-9D8F-C44FB73877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C8733B-B340-47A8-B856-2DF968A8A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56815-8D13-4C97-88A6-BF6226AE2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2D060A-5677-4E10-914B-B4B9A2556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37EB4-8FDE-46DC-ADA1-5ED1B04B6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082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4AD395-849F-430A-B580-4C764748B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43F8D-5FA9-4345-8E74-FFC685CA5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E2EAF-DF50-4490-A734-3CDDCBFA3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859F7-35D0-475E-8971-AAA6BFBA3E38}" type="datetimeFigureOut">
              <a:rPr lang="en-GB" smtClean="0"/>
              <a:t>16/10/2020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24C8C-1074-4258-940D-4D318DD374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75EB3-46E1-4EC3-AC68-17F4CF502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1E81F-A022-4B74-9731-A9456A6133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351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323F66-3DD7-4235-A861-26F82007B72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28" y="1862328"/>
            <a:ext cx="10030968" cy="33436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1C4F99-1946-493B-BB1A-9E477B2DC132}"/>
              </a:ext>
            </a:extLst>
          </p:cNvPr>
          <p:cNvCxnSpPr/>
          <p:nvPr/>
        </p:nvCxnSpPr>
        <p:spPr>
          <a:xfrm>
            <a:off x="10293096" y="1572768"/>
            <a:ext cx="0" cy="3389376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FF1B5B7-7416-4B2B-BCB7-0DD325AAC1BA}"/>
              </a:ext>
            </a:extLst>
          </p:cNvPr>
          <p:cNvSpPr txBox="1"/>
          <p:nvPr/>
        </p:nvSpPr>
        <p:spPr>
          <a:xfrm>
            <a:off x="9360410" y="904768"/>
            <a:ext cx="1865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Variables associated with discrepancy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88D4C7-9CBA-484B-84AC-8134F883E9B4}"/>
              </a:ext>
            </a:extLst>
          </p:cNvPr>
          <p:cNvSpPr txBox="1"/>
          <p:nvPr/>
        </p:nvSpPr>
        <p:spPr>
          <a:xfrm>
            <a:off x="9360410" y="5023622"/>
            <a:ext cx="1865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Variables associated with consistency</a:t>
            </a:r>
          </a:p>
        </p:txBody>
      </p:sp>
    </p:spTree>
    <p:extLst>
      <p:ext uri="{BB962C8B-B14F-4D97-AF65-F5344CB8AC3E}">
        <p14:creationId xmlns:p14="http://schemas.microsoft.com/office/powerpoint/2010/main" val="250376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323F66-3DD7-4235-A861-26F82007B72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28" y="1229360"/>
            <a:ext cx="11929872" cy="39766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1C4F99-1946-493B-BB1A-9E477B2DC132}"/>
              </a:ext>
            </a:extLst>
          </p:cNvPr>
          <p:cNvCxnSpPr>
            <a:cxnSpLocks/>
          </p:cNvCxnSpPr>
          <p:nvPr/>
        </p:nvCxnSpPr>
        <p:spPr>
          <a:xfrm flipH="1">
            <a:off x="1027176" y="5741914"/>
            <a:ext cx="4532376" cy="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FF1B5B7-7416-4B2B-BCB7-0DD325AAC1BA}"/>
              </a:ext>
            </a:extLst>
          </p:cNvPr>
          <p:cNvSpPr txBox="1"/>
          <p:nvPr/>
        </p:nvSpPr>
        <p:spPr>
          <a:xfrm>
            <a:off x="4626866" y="5893856"/>
            <a:ext cx="1865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Associated with discrepancy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88D4C7-9CBA-484B-84AC-8134F883E9B4}"/>
              </a:ext>
            </a:extLst>
          </p:cNvPr>
          <p:cNvSpPr txBox="1"/>
          <p:nvPr/>
        </p:nvSpPr>
        <p:spPr>
          <a:xfrm>
            <a:off x="94490" y="5891296"/>
            <a:ext cx="1865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Associated with consistency</a:t>
            </a:r>
          </a:p>
        </p:txBody>
      </p:sp>
    </p:spTree>
    <p:extLst>
      <p:ext uri="{BB962C8B-B14F-4D97-AF65-F5344CB8AC3E}">
        <p14:creationId xmlns:p14="http://schemas.microsoft.com/office/powerpoint/2010/main" val="3062453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A2926DC-5BB3-4A74-AF5B-7DCDA52D24D0}"/>
              </a:ext>
            </a:extLst>
          </p:cNvPr>
          <p:cNvSpPr txBox="1"/>
          <p:nvPr/>
        </p:nvSpPr>
        <p:spPr>
          <a:xfrm>
            <a:off x="4578093" y="5293640"/>
            <a:ext cx="2273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chemeClr val="bg2">
                    <a:lumMod val="50000"/>
                  </a:schemeClr>
                </a:solidFill>
              </a:rPr>
              <a:t>Associated with </a:t>
            </a:r>
          </a:p>
          <a:p>
            <a:pPr algn="ctr"/>
            <a:r>
              <a:rPr lang="en-GB" sz="1400" dirty="0">
                <a:solidFill>
                  <a:schemeClr val="bg2">
                    <a:lumMod val="50000"/>
                  </a:schemeClr>
                </a:solidFill>
              </a:rPr>
              <a:t>more report discrepancy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1FB758-D472-4980-B0D6-F57C9A3FF088}"/>
              </a:ext>
            </a:extLst>
          </p:cNvPr>
          <p:cNvSpPr txBox="1"/>
          <p:nvPr/>
        </p:nvSpPr>
        <p:spPr>
          <a:xfrm>
            <a:off x="365760" y="5297423"/>
            <a:ext cx="2176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chemeClr val="bg2">
                    <a:lumMod val="50000"/>
                  </a:schemeClr>
                </a:solidFill>
              </a:rPr>
              <a:t>Associated with </a:t>
            </a:r>
          </a:p>
          <a:p>
            <a:pPr algn="ctr"/>
            <a:r>
              <a:rPr lang="en-GB" sz="1400" dirty="0">
                <a:solidFill>
                  <a:schemeClr val="bg2">
                    <a:lumMod val="50000"/>
                  </a:schemeClr>
                </a:solidFill>
              </a:rPr>
              <a:t>less report discrepancy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F310EAC-B801-43F6-92F7-CCF94EE1B571}"/>
              </a:ext>
            </a:extLst>
          </p:cNvPr>
          <p:cNvCxnSpPr>
            <a:cxnSpLocks/>
          </p:cNvCxnSpPr>
          <p:nvPr/>
        </p:nvCxnSpPr>
        <p:spPr>
          <a:xfrm flipH="1">
            <a:off x="2511552" y="5546842"/>
            <a:ext cx="207264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9B98B27-9233-4F29-8EA0-A26120F0E5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224" y="1453897"/>
            <a:ext cx="11088624" cy="369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22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24</Words>
  <Application>Microsoft Office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SHEN Xueyi</dc:creator>
  <cp:lastModifiedBy>SHEN Xueyi</cp:lastModifiedBy>
  <cp:revision>7</cp:revision>
  <dcterms:created xsi:type="dcterms:W3CDTF">2020-10-15T15:00:29Z</dcterms:created>
  <dcterms:modified xsi:type="dcterms:W3CDTF">2020-10-16T10:52:14Z</dcterms:modified>
</cp:coreProperties>
</file>

<file path=docProps/thumbnail.jpeg>
</file>